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72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7" r:id="rId12"/>
    <p:sldId id="268" r:id="rId13"/>
    <p:sldId id="269" r:id="rId14"/>
    <p:sldId id="270" r:id="rId15"/>
    <p:sldId id="271" r:id="rId1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E07C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063" autoAdjust="0"/>
    <p:restoredTop sz="94660"/>
  </p:normalViewPr>
  <p:slideViewPr>
    <p:cSldViewPr>
      <p:cViewPr varScale="1">
        <p:scale>
          <a:sx n="87" d="100"/>
          <a:sy n="87" d="100"/>
        </p:scale>
        <p:origin x="-1044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Isosceles Triangle 6"/>
          <p:cNvSpPr/>
          <p:nvPr/>
        </p:nvSpPr>
        <p:spPr>
          <a:xfrm rot="16200000">
            <a:off x="7554353" y="5254283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540544" y="776288"/>
            <a:ext cx="8062912" cy="1470025"/>
          </a:xfrm>
        </p:spPr>
        <p:txBody>
          <a:bodyPr anchor="b">
            <a:normAutofit/>
          </a:bodyPr>
          <a:lstStyle>
            <a:lvl1pPr algn="r">
              <a:defRPr sz="440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540544" y="2250280"/>
            <a:ext cx="8062912" cy="1752600"/>
          </a:xfrm>
        </p:spPr>
        <p:txBody>
          <a:bodyPr/>
          <a:lstStyle>
            <a:lvl1pPr marL="0" marR="36576" indent="0" algn="r">
              <a:spcBef>
                <a:spcPts val="0"/>
              </a:spcBef>
              <a:buNone/>
              <a:defRPr>
                <a:ln>
                  <a:solidFill>
                    <a:schemeClr val="bg2"/>
                  </a:solidFill>
                </a:ln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>
          <a:xfrm>
            <a:off x="1371600" y="6012656"/>
            <a:ext cx="5791200" cy="365125"/>
          </a:xfrm>
        </p:spPr>
        <p:txBody>
          <a:bodyPr tIns="0" bIns="0" anchor="t"/>
          <a:lstStyle>
            <a:lvl1pPr algn="r">
              <a:defRPr sz="1000"/>
            </a:lvl1pPr>
          </a:lstStyle>
          <a:p>
            <a:fld id="{2E31FD28-84C6-4736-B51F-7E6B4B783730}" type="datetimeFigureOut">
              <a:rPr lang="en-US" smtClean="0"/>
              <a:t>11/9/2012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1371600" y="5650704"/>
            <a:ext cx="5791200" cy="365125"/>
          </a:xfrm>
        </p:spPr>
        <p:txBody>
          <a:bodyPr tIns="0" bIns="0" anchor="b"/>
          <a:lstStyle>
            <a:lvl1pPr algn="r">
              <a:defRPr sz="1100"/>
            </a:lvl1pPr>
          </a:lstStyle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8392247" y="5752307"/>
            <a:ext cx="502920" cy="365125"/>
          </a:xfrm>
        </p:spPr>
        <p:txBody>
          <a:bodyPr anchor="ctr"/>
          <a:lstStyle>
            <a:lvl1pPr algn="ctr">
              <a:defRPr sz="1300">
                <a:solidFill>
                  <a:srgbClr val="FFFFFF"/>
                </a:solidFill>
              </a:defRPr>
            </a:lvl1pPr>
          </a:lstStyle>
          <a:p>
            <a:fld id="{98000581-1843-47A4-BF7F-ECE32E39535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31FD28-84C6-4736-B51F-7E6B4B783730}" type="datetimeFigureOut">
              <a:rPr lang="en-US" smtClean="0"/>
              <a:t>11/9/2012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000581-1843-47A4-BF7F-ECE32E39535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81800" y="381000"/>
            <a:ext cx="1905000" cy="5486400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81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31FD28-84C6-4736-B51F-7E6B4B783730}" type="datetimeFigureOut">
              <a:rPr lang="en-US" smtClean="0"/>
              <a:t>11/9/2012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000581-1843-47A4-BF7F-ECE32E39535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82808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91456" y="6480048"/>
            <a:ext cx="2133600" cy="301752"/>
          </a:xfrm>
        </p:spPr>
        <p:txBody>
          <a:bodyPr/>
          <a:lstStyle/>
          <a:p>
            <a:fld id="{2E31FD28-84C6-4736-B51F-7E6B4B783730}" type="datetimeFigureOut">
              <a:rPr lang="en-US" smtClean="0"/>
              <a:t>11/9/2012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0831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000581-1843-47A4-BF7F-ECE32E39535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ight Triangle 8"/>
          <p:cNvSpPr/>
          <p:nvPr/>
        </p:nvSpPr>
        <p:spPr>
          <a:xfrm flipV="1">
            <a:off x="7034" y="7034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algn="ctr" defTabSz="914400" rtl="0" eaLnBrk="1" latinLnBrk="0" hangingPunct="1"/>
            <a:endParaRPr kumimoji="0"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Isosceles Triangle 7"/>
          <p:cNvSpPr/>
          <p:nvPr/>
        </p:nvSpPr>
        <p:spPr>
          <a:xfrm rot="5400000" flipV="1">
            <a:off x="7554353" y="309490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955632" y="6477000"/>
            <a:ext cx="2133600" cy="304800"/>
          </a:xfrm>
        </p:spPr>
        <p:txBody>
          <a:bodyPr/>
          <a:lstStyle/>
          <a:p>
            <a:fld id="{2E31FD28-84C6-4736-B51F-7E6B4B783730}" type="datetimeFigureOut">
              <a:rPr lang="en-US" smtClean="0"/>
              <a:t>11/9/2012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19376" y="6480969"/>
            <a:ext cx="4260056" cy="300831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1056" y="809624"/>
            <a:ext cx="502920" cy="300831"/>
          </a:xfrm>
        </p:spPr>
        <p:txBody>
          <a:bodyPr/>
          <a:lstStyle/>
          <a:p>
            <a:fld id="{98000581-1843-47A4-BF7F-ECE32E39535A}" type="slidenum">
              <a:rPr lang="en-US" smtClean="0"/>
              <a:t>‹#›</a:t>
            </a:fld>
            <a:endParaRPr lang="en-US"/>
          </a:p>
        </p:txBody>
      </p:sp>
      <p:cxnSp>
        <p:nvCxnSpPr>
          <p:cNvPr id="11" name="Straight Connector 10"/>
          <p:cNvCxnSpPr/>
          <p:nvPr/>
        </p:nvCxnSpPr>
        <p:spPr>
          <a:xfrm rot="10800000">
            <a:off x="6468794" y="9381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flipV="1"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71464"/>
            <a:ext cx="7239000" cy="1362075"/>
          </a:xfrm>
        </p:spPr>
        <p:txBody>
          <a:bodyPr anchor="ctr"/>
          <a:lstStyle>
            <a:lvl1pPr marL="0" algn="l">
              <a:buNone/>
              <a:defRPr sz="3600" b="1" cap="none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1000" y="1633536"/>
            <a:ext cx="3886200" cy="2286000"/>
          </a:xfrm>
        </p:spPr>
        <p:txBody>
          <a:bodyPr anchor="t"/>
          <a:lstStyle>
            <a:lvl1pPr marL="54864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 algn="l"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fld id="{2E31FD28-84C6-4736-B51F-7E6B4B783730}" type="datetimeFigureOut">
              <a:rPr lang="en-US" smtClean="0"/>
              <a:t>11/9/2012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1752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fld id="{98000581-1843-47A4-BF7F-ECE32E39535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8198" y="290732"/>
            <a:ext cx="1066800" cy="6153912"/>
          </a:xfrm>
        </p:spPr>
        <p:txBody>
          <a:bodyPr vert="vert270" anchor="b"/>
          <a:lstStyle>
            <a:lvl1pPr marL="0" algn="ctr">
              <a:defRPr sz="3300" b="1">
                <a:ln w="6350">
                  <a:solidFill>
                    <a:schemeClr val="tx1"/>
                  </a:solidFill>
                </a:ln>
                <a:solidFill>
                  <a:schemeClr val="tx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5006" y="290732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1365006" y="3427124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2022230" y="290732"/>
            <a:ext cx="6858000" cy="3017520"/>
          </a:xfrm>
        </p:spPr>
        <p:txBody>
          <a:bodyPr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022230" y="3427124"/>
            <a:ext cx="6858000" cy="301752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0552" cy="301752"/>
          </a:xfrm>
        </p:spPr>
        <p:txBody>
          <a:bodyPr/>
          <a:lstStyle/>
          <a:p>
            <a:fld id="{2E31FD28-84C6-4736-B51F-7E6B4B783730}" type="datetimeFigureOut">
              <a:rPr lang="en-US" smtClean="0"/>
              <a:t>11/9/2012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1104" cy="301752"/>
          </a:xfr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7589520" y="6483096"/>
            <a:ext cx="502920" cy="301752"/>
          </a:xfrm>
        </p:spPr>
        <p:txBody>
          <a:bodyPr/>
          <a:lstStyle>
            <a:lvl1pPr algn="ctr">
              <a:defRPr/>
            </a:lvl1pPr>
          </a:lstStyle>
          <a:p>
            <a:fld id="{98000581-1843-47A4-BF7F-ECE32E39535A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31FD28-84C6-4736-B51F-7E6B4B783730}" type="datetimeFigureOut">
              <a:rPr lang="en-US" smtClean="0"/>
              <a:t>11/9/2012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000581-1843-47A4-BF7F-ECE32E39535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fld id="{2E31FD28-84C6-4736-B51F-7E6B4B783730}" type="datetimeFigureOut">
              <a:rPr lang="en-US" smtClean="0"/>
              <a:t>11/9/2012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57200" y="6481890"/>
            <a:ext cx="4260056" cy="300831"/>
          </a:xfr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fld id="{98000581-1843-47A4-BF7F-ECE32E39535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9456" y="367664"/>
            <a:ext cx="914400" cy="5943600"/>
          </a:xfrm>
        </p:spPr>
        <p:txBody>
          <a:bodyPr vert="vert270" anchor="b"/>
          <a:lstStyle>
            <a:lvl1pPr marL="0" marR="18288" algn="r">
              <a:spcBef>
                <a:spcPts val="0"/>
              </a:spcBef>
              <a:buNone/>
              <a:defRPr sz="2900" b="0" cap="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1135856" y="367664"/>
            <a:ext cx="2438400" cy="5943600"/>
          </a:xfrm>
        </p:spPr>
        <p:txBody>
          <a:bodyPr anchor="t"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651250" y="320040"/>
            <a:ext cx="5276088" cy="5989320"/>
          </a:xfrm>
        </p:spPr>
        <p:txBody>
          <a:bodyPr/>
          <a:lstStyle>
            <a:lvl1pPr>
              <a:spcBef>
                <a:spcPts val="0"/>
              </a:spcBef>
              <a:defRPr sz="30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278976" y="6556248"/>
            <a:ext cx="2133600" cy="301752"/>
          </a:xfrm>
        </p:spPr>
        <p:txBody>
          <a:bodyPr/>
          <a:lstStyle>
            <a:lvl1pPr>
              <a:defRPr sz="900"/>
            </a:lvl1pPr>
          </a:lstStyle>
          <a:p>
            <a:fld id="{2E31FD28-84C6-4736-B51F-7E6B4B783730}" type="datetimeFigureOut">
              <a:rPr lang="en-US" smtClean="0"/>
              <a:t>11/9/2012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135856" y="6556248"/>
            <a:ext cx="5143120" cy="301752"/>
          </a:xfrm>
        </p:spPr>
        <p:txBody>
          <a:bodyPr/>
          <a:lstStyle>
            <a:lvl1pPr>
              <a:defRPr sz="9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410576" y="6556248"/>
            <a:ext cx="502920" cy="301752"/>
          </a:xfrm>
        </p:spPr>
        <p:txBody>
          <a:bodyPr/>
          <a:lstStyle>
            <a:lvl1pPr>
              <a:defRPr sz="900"/>
            </a:lvl1pPr>
          </a:lstStyle>
          <a:p>
            <a:fld id="{98000581-1843-47A4-BF7F-ECE32E39535A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9456" y="150896"/>
            <a:ext cx="914400" cy="6400800"/>
          </a:xfrm>
        </p:spPr>
        <p:txBody>
          <a:bodyPr vert="vert270" anchor="b"/>
          <a:lstStyle>
            <a:lvl1pPr marL="0" algn="l">
              <a:buNone/>
              <a:defRPr sz="3000" b="0" cap="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138237" y="373966"/>
            <a:ext cx="7333488" cy="5486400"/>
          </a:xfrm>
          <a:solidFill>
            <a:schemeClr val="bg2">
              <a:shade val="5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3000" y="5867400"/>
            <a:ext cx="7333488" cy="685800"/>
          </a:xfrm>
          <a:solidFill>
            <a:schemeClr val="accent1">
              <a:alpha val="15000"/>
            </a:schemeClr>
          </a:solidFill>
          <a:ln>
            <a:solidFill>
              <a:schemeClr val="accent1"/>
            </a:solidFill>
            <a:miter lim="800000"/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108192" y="6556248"/>
            <a:ext cx="2103120" cy="301752"/>
          </a:xfrm>
        </p:spPr>
        <p:txBody>
          <a:bodyPr/>
          <a:lstStyle>
            <a:lvl1pPr>
              <a:defRPr sz="900"/>
            </a:lvl1pPr>
          </a:lstStyle>
          <a:p>
            <a:fld id="{2E31FD28-84C6-4736-B51F-7E6B4B783730}" type="datetimeFigureOut">
              <a:rPr lang="en-US" smtClean="0"/>
              <a:t>11/9/2012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170432" y="6557169"/>
            <a:ext cx="4948072" cy="301752"/>
          </a:xfrm>
        </p:spPr>
        <p:txBody>
          <a:bodyPr/>
          <a:lstStyle>
            <a:lvl1pPr>
              <a:defRPr sz="9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217192" y="6556248"/>
            <a:ext cx="365760" cy="301752"/>
          </a:xfrm>
        </p:spPr>
        <p:txBody>
          <a:bodyPr/>
          <a:lstStyle>
            <a:lvl1pPr algn="ctr">
              <a:defRPr sz="900"/>
            </a:lvl1pPr>
          </a:lstStyle>
          <a:p>
            <a:fld id="{98000581-1843-47A4-BF7F-ECE32E39535A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ight Triangle 10"/>
          <p:cNvSpPr/>
          <p:nvPr/>
        </p:nvSpPr>
        <p:spPr>
          <a:xfrm>
            <a:off x="7034" y="14068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 rot="10800000" flipV="1">
            <a:off x="6468794" y="4948410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882808"/>
            <a:ext cx="8229600" cy="4572000"/>
          </a:xfrm>
          <a:prstGeom prst="rect">
            <a:avLst/>
          </a:prstGeom>
        </p:spPr>
        <p:txBody>
          <a:bodyPr vert="horz" anchor="t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4791456" y="6480969"/>
            <a:ext cx="2133600" cy="301752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 b="0">
                <a:solidFill>
                  <a:schemeClr val="tx1"/>
                </a:solidFill>
              </a:defRPr>
            </a:lvl1pPr>
          </a:lstStyle>
          <a:p>
            <a:fld id="{2E31FD28-84C6-4736-B51F-7E6B4B783730}" type="datetimeFigureOut">
              <a:rPr lang="en-US" smtClean="0"/>
              <a:t>11/9/2012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457200" y="6481890"/>
            <a:ext cx="4260056" cy="300831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7589520" y="6480969"/>
            <a:ext cx="502920" cy="301752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/>
                </a:solidFill>
              </a:defRPr>
            </a:lvl1pPr>
          </a:lstStyle>
          <a:p>
            <a:fld id="{98000581-1843-47A4-BF7F-ECE32E39535A}" type="slidenum">
              <a:rPr lang="en-US" smtClean="0"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973" r:id="rId1"/>
    <p:sldLayoutId id="2147483974" r:id="rId2"/>
    <p:sldLayoutId id="2147483975" r:id="rId3"/>
    <p:sldLayoutId id="2147483976" r:id="rId4"/>
    <p:sldLayoutId id="2147483977" r:id="rId5"/>
    <p:sldLayoutId id="2147483978" r:id="rId6"/>
    <p:sldLayoutId id="2147483979" r:id="rId7"/>
    <p:sldLayoutId id="2147483980" r:id="rId8"/>
    <p:sldLayoutId id="2147483981" r:id="rId9"/>
    <p:sldLayoutId id="2147483982" r:id="rId10"/>
    <p:sldLayoutId id="2147483983" r:id="rId11"/>
  </p:sldLayoutIdLst>
  <p:txStyles>
    <p:titleStyle>
      <a:lvl1pPr marL="484632" algn="l" rtl="0" eaLnBrk="1" latinLnBrk="0" hangingPunct="1">
        <a:spcBef>
          <a:spcPct val="0"/>
        </a:spcBef>
        <a:buNone/>
        <a:defRPr kumimoji="0" sz="4200" kern="1200">
          <a:ln w="6350">
            <a:solidFill>
              <a:schemeClr val="accent1">
                <a:shade val="43000"/>
              </a:schemeClr>
            </a:solidFill>
          </a:ln>
          <a:solidFill>
            <a:schemeClr val="accent1">
              <a:tint val="83000"/>
              <a:satMod val="150000"/>
            </a:schemeClr>
          </a:solidFill>
          <a:effectLst>
            <a:outerShdw blurRad="26000" dist="26000" dir="145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448056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822960" indent="-285750" algn="l" rtl="0" eaLnBrk="1" latinLnBrk="0" hangingPunct="1">
        <a:spcBef>
          <a:spcPct val="20000"/>
        </a:spcBef>
        <a:buClr>
          <a:schemeClr val="accent1"/>
        </a:buClr>
        <a:buSzPct val="95000"/>
        <a:buFont typeface="Verdana"/>
        <a:buChar char="›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106424" indent="-228600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10312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6002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084832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146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92D050"/>
                </a:solidFill>
                <a:latin typeface="Aharoni" pitchFamily="2" charset="-79"/>
                <a:cs typeface="Aharoni" pitchFamily="2" charset="-79"/>
              </a:rPr>
              <a:t>Parts of a computer</a:t>
            </a:r>
            <a:endParaRPr lang="en-US" dirty="0">
              <a:solidFill>
                <a:srgbClr val="92D050"/>
              </a:solidFill>
              <a:latin typeface="Aharoni" pitchFamily="2" charset="-79"/>
              <a:cs typeface="Aharoni" pitchFamily="2" charset="-79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By Zachary Ballard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726839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>
                <a:solidFill>
                  <a:srgbClr val="7030A0"/>
                </a:solidFill>
              </a:rPr>
              <a:t>Heatsink</a:t>
            </a:r>
            <a:endParaRPr lang="en-US" dirty="0">
              <a:solidFill>
                <a:srgbClr val="7030A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Helps cool it down Inside the computer</a:t>
            </a:r>
          </a:p>
          <a:p>
            <a:r>
              <a:rPr lang="en-US" dirty="0" smtClean="0"/>
              <a:t>Inside</a:t>
            </a:r>
            <a:endParaRPr 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7789" y="5010150"/>
            <a:ext cx="2466975" cy="1847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714875"/>
            <a:ext cx="2143125" cy="2143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8211329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4"/>
                </a:solidFill>
              </a:rPr>
              <a:t>CD Drive</a:t>
            </a:r>
            <a:endParaRPr lang="en-US" dirty="0">
              <a:solidFill>
                <a:schemeClr val="accent4"/>
              </a:solidFill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Holds the CD and puts it into the device</a:t>
            </a:r>
          </a:p>
          <a:p>
            <a:r>
              <a:rPr lang="en-US" dirty="0" smtClean="0"/>
              <a:t>Sometimes Outside sometimes Inside</a:t>
            </a:r>
            <a:endParaRPr lang="en-US" dirty="0"/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43700" y="4953000"/>
            <a:ext cx="2400300" cy="190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829175"/>
            <a:ext cx="2257425" cy="2028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8906416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900">
        <p14:glitter pattern="hexagon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500" tmFilter="0, 0; .2, .5; .8, .5; 1, 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4" dur="250" autoRev="1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 tmFilter="0, 0; .2, .5; .8, .5; 1, 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7" dur="250" autoRev="1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RAM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Random Access Memory</a:t>
            </a:r>
          </a:p>
          <a:p>
            <a:r>
              <a:rPr lang="en-US" dirty="0" smtClean="0"/>
              <a:t>Mother Board</a:t>
            </a:r>
            <a:endParaRPr lang="en-US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01527" y="5334000"/>
            <a:ext cx="1524000" cy="152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086350"/>
            <a:ext cx="2581275" cy="1771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3021595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125 0 C 0.181 0 0.25 0.069 0.25 0.125 L 0.25 0.25 E" pathEditMode="relative" ptsTypes="">
                                      <p:cBhvr>
                                        <p:cTn id="11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2" presetID="5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125 0 C 0.181 0 0.25 0.069 0.25 0.125 L 0.25 0.25 E" pathEditMode="relative" ptsTypes="">
                                      <p:cBhvr>
                                        <p:cTn id="13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6">
                    <a:lumMod val="50000"/>
                  </a:schemeClr>
                </a:solidFill>
              </a:rPr>
              <a:t>Mother Board</a:t>
            </a:r>
            <a:endParaRPr lang="en-US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main Network device in the computer</a:t>
            </a:r>
          </a:p>
          <a:p>
            <a:r>
              <a:rPr lang="en-US" dirty="0" smtClean="0"/>
              <a:t>It is the Motherboard</a:t>
            </a:r>
            <a:endParaRPr lang="en-US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77025" y="5010150"/>
            <a:ext cx="2466975" cy="1847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021036"/>
            <a:ext cx="2476500" cy="1847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7593016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14:window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0.069 0 0.125 0.056 0.125 0.125 C 0.125 0.194 0.069 0.25 0 0.25 C -0.069 0.25 -0.125 0.194 -0.125 0.125 C -0.125 0.056 -0.069 0 0 0 Z" pathEditMode="relative" ptsTypes=""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6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0 0.033 0.027 0.06 0.06 0.06 C 0.099 0.06 0.113 0.03 0.119 0.012 L 0.125 -0.012 C 0.131 -0.03 0.146 -0.06 0.19 -0.06 C 0.218 -0.06 0.25 -0.033 0.25 0 C 0.25 0.033 0.218 0.06 0.19 0.06 C 0.146 0.06 0.131 0.03 0.125 0.012 L 0.119 -0.012 C 0.113 -0.03 0.099 -0.06 0.06 -0.06 C 0.027 -0.06 0 -0.033 0 0 Z" pathEditMode="relative" ptsTypes="">
                                      <p:cBhvr>
                                        <p:cTn id="10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1" presetID="26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0 0.033 0.027 0.06 0.06 0.06 C 0.099 0.06 0.113 0.03 0.119 0.012 L 0.125 -0.012 C 0.131 -0.03 0.146 -0.06 0.19 -0.06 C 0.218 -0.06 0.25 -0.033 0.25 0 C 0.25 0.033 0.218 0.06 0.19 0.06 C 0.146 0.06 0.131 0.03 0.125 0.012 L 0.119 -0.012 C 0.113 -0.03 0.099 -0.06 0.06 -0.06 C 0.027 -0.06 0 -0.033 0 0 Z" pathEditMode="relative" ptsTypes="">
                                      <p:cBhvr>
                                        <p:cTn id="12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1">
                    <a:lumMod val="50000"/>
                  </a:schemeClr>
                </a:solidFill>
              </a:rPr>
              <a:t>Graphics Card</a:t>
            </a:r>
            <a:endParaRPr lang="en-US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Controls the graphics</a:t>
            </a:r>
          </a:p>
          <a:p>
            <a:r>
              <a:rPr lang="en-US" dirty="0" smtClean="0"/>
              <a:t>In the Motherboard</a:t>
            </a:r>
            <a:endParaRPr lang="en-US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0" y="4846205"/>
            <a:ext cx="2286000" cy="2000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031921"/>
            <a:ext cx="2466975" cy="1847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3286497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6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1E07C5"/>
                </a:solidFill>
              </a:rPr>
              <a:t>Monitor</a:t>
            </a:r>
            <a:endParaRPr lang="en-US" dirty="0">
              <a:solidFill>
                <a:srgbClr val="1E07C5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screen on the computer that shows what you are doing</a:t>
            </a:r>
          </a:p>
          <a:p>
            <a:r>
              <a:rPr lang="en-US" dirty="0" smtClean="0"/>
              <a:t>Outside of the computer</a:t>
            </a:r>
            <a:endParaRPr lang="en-US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00875" y="4714875"/>
            <a:ext cx="2143125" cy="2143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714875"/>
            <a:ext cx="2143125" cy="2143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4791724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000">
        <p14:shred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55556E-7 4.44444E-6 C 0.00521 0.00208 0.00955 0.00509 0.01424 0.00787 C 0.01875 0.01065 0.02413 0.01111 0.02847 0.01412 C 0.03281 0.01713 0.03108 0.01782 0.03559 0.01898 C 0.04219 0.02083 0.05017 0.02222 0.05712 0.02361 C 0.0717 0.02245 0.08611 0.02037 0.1 0.01412 C 0.10208 0.01435 0.11354 0.01504 0.11788 0.01736 C 0.13663 0.02801 0.12326 0.02315 0.13455 0.02685 C 0.14983 0.03727 0.17361 0.04977 0.19028 0.05231 C 0.20052 0.05116 0.21007 0.0493 0.21997 0.04745 C 0.23368 0.03912 0.24618 0.02801 0.26042 0.02222 C 0.27934 0.00555 0.29879 0.02963 0.31667 0.03472 C 0.32326 0.04074 0.33004 0.03981 0.33802 0.0412 C 0.3441 0.04236 0.34983 0.04467 0.35573 0.04583 C 0.38351 0.04491 0.39792 0.04282 0.42257 0.03796 C 0.42691 0.03611 0.43125 0.03472 0.43559 0.03333 C 0.4474 0.02546 0.46198 0.02384 0.475 0.02222 C 0.49497 0.01528 0.50868 0.02731 0.52622 0.03634 C 0.53073 0.03866 0.53472 0.04213 0.53924 0.04444 C 0.54184 0.04583 0.54757 0.04745 0.54757 0.04745 C 0.55174 0.06389 0.54479 0.03889 0.55226 0.05694 C 0.55712 0.06875 0.5566 0.08241 0.56424 0.0919 C 0.56563 0.09745 0.56754 0.10625 0.57014 0.11111 C 0.57292 0.11643 0.57674 0.12129 0.57951 0.12685 C 0.58056 0.13032 0.58316 0.13287 0.58333 0.13634 C 0.58368 0.14213 0.58281 0.14815 0.58212 0.15393 C 0.58108 0.16342 0.58229 0.1743 0.57847 0.18241 C 0.57257 0.19537 0.56927 0.20393 0.56545 0.21898 C 0.56111 0.23611 0.55625 0.25416 0.54757 0.26805 C 0.5408 0.27893 0.5316 0.28958 0.52135 0.29352 C 0.51754 0.29491 0.50955 0.29676 0.50955 0.29676 C 0.50799 0.29791 0.50625 0.29907 0.50469 0.3 C 0.50313 0.30069 0.50139 0.30046 0.5 0.30139 C 0.49063 0.30694 0.48229 0.31458 0.47257 0.31898 C 0.4658 0.32616 0.4533 0.3375 0.44514 0.3412 C 0.43733 0.34884 0.4316 0.35416 0.42847 0.36666 C 0.42708 0.37963 0.42622 0.38241 0.42014 0.3919 C 0.41892 0.39398 0.41823 0.39676 0.41667 0.39838 C 0.41302 0.40208 0.40799 0.40347 0.40469 0.40787 C 0.39913 0.41528 0.3934 0.42083 0.38559 0.42361 C 0.38212 0.42477 0.37726 0.425 0.37379 0.42685 C 0.35729 0.43588 0.37674 0.42801 0.35816 0.43472 C 0.35295 0.43912 0.34983 0.44074 0.34392 0.44282 C 0.3349 0.45 0.32535 0.45602 0.31667 0.46342 C 0.31267 0.47106 0.30521 0.47546 0.29983 0.48241 C 0.29792 0.49051 0.29531 0.49398 0.28906 0.49676 C 0.2776 0.51157 0.26649 0.51481 0.25122 0.51898 C 0.24358 0.51759 0.23559 0.51736 0.2283 0.51412 C 0.22222 0.51134 0.21701 0.50671 0.21059 0.50463 C 0.2033 0.49791 0.19427 0.49537 0.18542 0.49352 C 0.17101 0.49491 0.15573 0.49375 0.14167 0.49838 C 0.13195 0.50162 0.12292 0.50972 0.11302 0.5125 C 0.10208 0.52014 0.09826 0.5169 0.08333 0.51574 C 0.07379 0.51389 0.06424 0.51134 0.05469 0.50949 C 0.04514 0.50509 0.0342 0.49745 0.02622 0.48889 C 0.01754 0.47963 0.00851 0.46875 -0.00243 0.46504 C -0.01684 0.45231 -0.03542 0.44791 -0.05243 0.44583 C -0.0868 0.43356 -0.12292 0.43426 -0.15833 0.43333 C -0.1658 0.43171 -0.17205 0.42963 -0.17986 0.42847 C -0.19167 0.42477 -0.20347 0.41967 -0.21441 0.4125 C -0.22031 0.40856 -0.22674 0.40278 -0.23333 0.40139 C -0.25087 0.39768 -0.26805 0.39467 -0.28576 0.39352 C -0.27309 0.40602 -0.26076 0.4169 -0.24531 0.42222 C -0.2375 0.42824 -0.22778 0.43356 -0.2191 0.43634 C -0.2151 0.43773 -0.21111 0.43842 -0.20712 0.43958 C -0.20521 0.44004 -0.20121 0.4412 -0.20121 0.4412 C -0.19549 0.44653 -0.18889 0.44537 -0.18212 0.44745 C -0.17587 0.4493 -0.17083 0.4537 -0.16441 0.45555 C -0.1592 0.45972 -0.15486 0.46041 -0.14878 0.4618 C -0.14028 0.46643 -0.13055 0.47315 -0.12153 0.47616 C -0.10955 0.48611 -0.0974 0.50324 -0.08333 0.50787 C -0.075 0.51366 -0.06632 0.51921 -0.05729 0.52222 C -0.05017 0.52824 -0.0401 0.53171 -0.03212 0.53472 C -0.02101 0.54514 -0.0066 0.5537 0.00347 0.56666 C 0.00556 0.56944 0.00885 0.5743 0.01181 0.57616 C 0.02326 0.58379 0.03559 0.58889 0.04757 0.59514 C 0.05313 0.59791 0.05729 0.60208 0.06302 0.60463 C 0.07396 0.61551 0.06979 0.61041 0.07622 0.61898 C 0.0776 0.62754 0.0776 0.63611 0.07969 0.64444 C 0.08073 0.65532 0.08351 0.66088 0.08455 0.67129 C 0.08611 0.68773 0.08299 0.68217 0.08802 0.68889 L 0.08681 0.67778 L 0.08802 0.69028 L 0.08333 0.68078 " pathEditMode="relative" ptsTypes="ffffffffffffffffffffffffffffffffffffffffffffffffffffffffffffffffffffffffffffffffAAAA"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0.00833 0.00046 0.01667 0.00069 0.025 0.00162 C 0.03056 0.00231 0.02882 0.00347 0.03333 0.00648 C 0.04028 0.01111 0.04861 0.01597 0.0559 0.01921 C 0.06945 0.03634 0.08333 0.04051 0.10122 0.04444 C 0.1316 0.04305 0.16528 0.04351 0.19514 0.03333 C 0.2099 0.03449 0.22344 0.03773 0.23802 0.03981 C 0.24462 0.04282 0.25139 0.04328 0.25833 0.04444 C 0.26354 0.04629 0.2684 0.04814 0.27379 0.0493 C 0.29688 0.06157 0.32101 0.06157 0.34514 0.06828 C 0.35833 0.06782 0.37153 0.06805 0.38455 0.06666 C 0.38629 0.06643 0.38767 0.06458 0.38924 0.06365 C 0.39097 0.06273 0.40347 0.05949 0.40347 0.05555 L 0.04757 0.20486 L -0.02621 0.15555 L -0.02621 0.17314 L -0.02274 0.16203 C -0.02396 0.1625 -0.02535 0.16481 -0.02621 0.16365 C -0.02795 0.16111 -0.02865 0.15393 -0.02865 0.15393 C -0.03229 0.15902 -0.03403 0.16319 -0.03576 0.1699 C -0.03611 0.16828 -0.03715 0.16342 -0.03698 0.16504 C -0.03628 0.16944 -0.03455 0.17777 -0.03455 0.17777 C -0.03194 0.17268 -0.02899 0.16944 -0.02743 0.16365 C -0.02708 0.15879 -0.025 0.15393 -0.02621 0.1493 C -0.02743 0.14444 -0.02986 0.16365 -0.02986 0.16365 L -0.04045 0.12222 L -0.03576 0.17939 " pathEditMode="relative" ptsTypes="ffffffffffffAAAAffffffffAAA">
                                      <p:cBhvr>
                                        <p:cTn id="10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1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0.00833 0.00046 0.01667 0.00069 0.025 0.00162 C 0.03056 0.00231 0.02882 0.00347 0.03333 0.00648 C 0.04028 0.01111 0.04861 0.01597 0.0559 0.01921 C 0.06945 0.03634 0.08333 0.04051 0.10122 0.04444 C 0.1316 0.04305 0.16528 0.04351 0.19514 0.03333 C 0.2099 0.03449 0.22344 0.03773 0.23802 0.03981 C 0.24462 0.04282 0.25139 0.04328 0.25833 0.04444 C 0.26354 0.04629 0.2684 0.04814 0.27379 0.0493 C 0.29688 0.06157 0.32101 0.06157 0.34514 0.06828 C 0.35833 0.06782 0.37153 0.06805 0.38455 0.06666 C 0.38629 0.06643 0.38767 0.06458 0.38924 0.06365 C 0.39097 0.06273 0.40347 0.05949 0.40347 0.05555 L 0.04757 0.20486 L -0.02621 0.15555 L -0.02621 0.17314 L -0.02274 0.16203 C -0.02396 0.1625 -0.02535 0.16481 -0.02621 0.16365 C -0.02795 0.16111 -0.02865 0.15393 -0.02865 0.15393 C -0.03229 0.15902 -0.03403 0.16319 -0.03576 0.1699 C -0.03611 0.16828 -0.03715 0.16342 -0.03698 0.16504 C -0.03628 0.16944 -0.03455 0.17777 -0.03455 0.17777 C -0.03194 0.17268 -0.02899 0.16944 -0.02743 0.16365 C -0.02708 0.15879 -0.025 0.15393 -0.02621 0.1493 C -0.02743 0.14444 -0.02986 0.16365 -0.02986 0.16365 L -0.04045 0.12222 L -0.03576 0.17939 " pathEditMode="relative" ptsTypes="ffffffffffffAAAAffffffffAAA">
                                      <p:cBhvr>
                                        <p:cTn id="12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C00000"/>
                </a:solidFill>
              </a:rPr>
              <a:t>Modem</a:t>
            </a:r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05000"/>
            <a:ext cx="8229600" cy="4572000"/>
          </a:xfrm>
        </p:spPr>
        <p:txBody>
          <a:bodyPr/>
          <a:lstStyle/>
          <a:p>
            <a:r>
              <a:rPr lang="en-US" dirty="0" smtClean="0"/>
              <a:t>This device will transmit information to the computer</a:t>
            </a:r>
          </a:p>
          <a:p>
            <a:r>
              <a:rPr lang="en-US" dirty="0" smtClean="0"/>
              <a:t>Outside of the computer</a:t>
            </a:r>
            <a:endParaRPr lang="en-US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48350" y="4895850"/>
            <a:ext cx="3295650" cy="1962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638675"/>
            <a:ext cx="2066925" cy="2219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770652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Network Card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Links data to the computer</a:t>
            </a:r>
          </a:p>
          <a:p>
            <a:r>
              <a:rPr lang="en-US" dirty="0" smtClean="0"/>
              <a:t>Motherboard</a:t>
            </a:r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58025" y="4782911"/>
            <a:ext cx="2085975" cy="2085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840061"/>
            <a:ext cx="2095500" cy="2028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424134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6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C000"/>
                </a:solidFill>
              </a:rPr>
              <a:t>Sound Card</a:t>
            </a:r>
            <a:endParaRPr lang="en-US" dirty="0">
              <a:solidFill>
                <a:srgbClr val="FFC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It programs the sound out of the device</a:t>
            </a:r>
          </a:p>
          <a:p>
            <a:r>
              <a:rPr lang="en-US" dirty="0" smtClean="0"/>
              <a:t>In the Motherboard</a:t>
            </a:r>
          </a:p>
          <a:p>
            <a:pPr marL="64008" indent="0">
              <a:buNone/>
            </a:pP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7784" y="4648200"/>
            <a:ext cx="2986216" cy="2209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924425"/>
            <a:ext cx="2371725" cy="1933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054710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FF00"/>
                </a:solidFill>
              </a:rPr>
              <a:t>Case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casing around the computers technical devices</a:t>
            </a:r>
          </a:p>
          <a:p>
            <a:r>
              <a:rPr lang="en-US" dirty="0" smtClean="0"/>
              <a:t>Outside of the computer</a:t>
            </a:r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53300" y="5067300"/>
            <a:ext cx="1790700" cy="1790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591050"/>
            <a:ext cx="2019300" cy="2266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406099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5" presetClass="emph" presetSubtype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25"/>
                                  </p:iterate>
                                  <p:childTnLst>
                                    <p:set>
                                      <p:cBhvr override="childStyle">
                                        <p:cTn id="11" dur="indefinite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5" presetClass="emph" presetSubtype="0" nodeType="withEffect">
                                  <p:stCondLst>
                                    <p:cond delay="0"/>
                                  </p:stCondLst>
                                  <p:iterate type="lt">
                                    <p:tmAbs val="25"/>
                                  </p:iterate>
                                  <p:childTnLst>
                                    <p:set>
                                      <p:cBhvr override="childStyle">
                                        <p:cTn id="13" dur="indefinite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B050"/>
                </a:solidFill>
              </a:rPr>
              <a:t>CPU</a:t>
            </a:r>
            <a:endParaRPr lang="en-US" dirty="0">
              <a:solidFill>
                <a:srgbClr val="00B05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main instrument in a computer that has most data</a:t>
            </a:r>
          </a:p>
          <a:p>
            <a:r>
              <a:rPr lang="en-US" dirty="0" smtClean="0"/>
              <a:t>Mother board</a:t>
            </a:r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29500" y="5181600"/>
            <a:ext cx="1714500" cy="1676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390210"/>
            <a:ext cx="1447800" cy="15004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6606284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B0F0"/>
                </a:solidFill>
              </a:rPr>
              <a:t>FAN</a:t>
            </a:r>
            <a:endParaRPr lang="en-US" dirty="0">
              <a:solidFill>
                <a:srgbClr val="00B0F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It keeps the inside of the Computer cool</a:t>
            </a:r>
          </a:p>
          <a:p>
            <a:r>
              <a:rPr lang="en-US" dirty="0" smtClean="0"/>
              <a:t>Inside of the computer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64795" y="4772025"/>
            <a:ext cx="2190750" cy="2085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829175"/>
            <a:ext cx="2247900" cy="2028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5598828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70C0"/>
                </a:solidFill>
              </a:rPr>
              <a:t>Mouse</a:t>
            </a:r>
            <a:endParaRPr lang="en-US" dirty="0">
              <a:solidFill>
                <a:srgbClr val="0070C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Moves the cursor to select Icons on the computer scream</a:t>
            </a:r>
          </a:p>
          <a:p>
            <a:r>
              <a:rPr lang="en-US" dirty="0" smtClean="0"/>
              <a:t>Outside of the computer </a:t>
            </a:r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42834" y="4974359"/>
            <a:ext cx="2428875" cy="1885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717184"/>
            <a:ext cx="2143125" cy="2143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9083169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2060"/>
                </a:solidFill>
              </a:rPr>
              <a:t>Key Board</a:t>
            </a:r>
            <a:endParaRPr lang="en-US" dirty="0">
              <a:solidFill>
                <a:srgbClr val="00206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Has letters and numbers on a board so you can type and have words show up on the screen</a:t>
            </a:r>
          </a:p>
          <a:p>
            <a:r>
              <a:rPr lang="en-US" dirty="0" smtClean="0"/>
              <a:t>Outside of the computer</a:t>
            </a:r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15025" y="5438775"/>
            <a:ext cx="3228975" cy="1419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505450"/>
            <a:ext cx="3381375" cy="1352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1004325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Verve">
  <a:themeElements>
    <a:clrScheme name="Composite">
      <a:dk1>
        <a:sysClr val="windowText" lastClr="000000"/>
      </a:dk1>
      <a:lt1>
        <a:sysClr val="window" lastClr="FFFFFF"/>
      </a:lt1>
      <a:dk2>
        <a:srgbClr val="5B6973"/>
      </a:dk2>
      <a:lt2>
        <a:srgbClr val="E7ECED"/>
      </a:lt2>
      <a:accent1>
        <a:srgbClr val="98C723"/>
      </a:accent1>
      <a:accent2>
        <a:srgbClr val="59B0B9"/>
      </a:accent2>
      <a:accent3>
        <a:srgbClr val="DEAE00"/>
      </a:accent3>
      <a:accent4>
        <a:srgbClr val="B77BB4"/>
      </a:accent4>
      <a:accent5>
        <a:srgbClr val="E0773C"/>
      </a:accent5>
      <a:accent6>
        <a:srgbClr val="A98D63"/>
      </a:accent6>
      <a:hlink>
        <a:srgbClr val="26CBEC"/>
      </a:hlink>
      <a:folHlink>
        <a:srgbClr val="598C8C"/>
      </a:folHlink>
    </a:clrScheme>
    <a:fontScheme name="Verve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Verve">
      <a:fillStyleLst>
        <a:solidFill>
          <a:schemeClr val="phClr"/>
        </a:solidFill>
        <a:gradFill rotWithShape="1">
          <a:gsLst>
            <a:gs pos="0">
              <a:schemeClr val="phClr">
                <a:tint val="10000"/>
                <a:satMod val="300000"/>
              </a:schemeClr>
            </a:gs>
            <a:gs pos="34000">
              <a:schemeClr val="phClr">
                <a:tint val="13500"/>
                <a:satMod val="250000"/>
              </a:schemeClr>
            </a:gs>
            <a:gs pos="100000">
              <a:schemeClr val="phClr">
                <a:tint val="60000"/>
                <a:satMod val="200000"/>
              </a:schemeClr>
            </a:gs>
          </a:gsLst>
          <a:path path="circle">
            <a:fillToRect l="50000" t="155000" r="50000" b="-55000"/>
          </a:path>
        </a:gradFill>
        <a:gradFill rotWithShape="1">
          <a:gsLst>
            <a:gs pos="0">
              <a:schemeClr val="phClr">
                <a:tint val="60000"/>
                <a:satMod val="160000"/>
              </a:schemeClr>
            </a:gs>
            <a:gs pos="46000">
              <a:schemeClr val="phClr">
                <a:tint val="86000"/>
                <a:satMod val="160000"/>
              </a:schemeClr>
            </a:gs>
            <a:gs pos="100000">
              <a:schemeClr val="phClr"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</a:fillStyleLst>
      <a:lnStyleLst>
        <a:ln w="9525" cap="flat" cmpd="sng" algn="ctr">
          <a:solidFill>
            <a:schemeClr val="phClr">
              <a:satMod val="12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147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3600000"/>
            </a:lightRig>
          </a:scene3d>
          <a:sp3d prstMaterial="plastic">
            <a:bevelT w="127000" h="38200" prst="relaxedInset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8000"/>
                <a:satMod val="230000"/>
              </a:schemeClr>
            </a:gs>
            <a:gs pos="60000">
              <a:schemeClr val="phClr">
                <a:shade val="92000"/>
                <a:satMod val="230000"/>
              </a:schemeClr>
            </a:gs>
            <a:gs pos="100000">
              <a:schemeClr val="phClr">
                <a:tint val="85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1200"/>
                <a:satMod val="150000"/>
              </a:schemeClr>
              <a:schemeClr val="phClr">
                <a:tint val="90000"/>
                <a:satMod val="150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Verve</Template>
  <TotalTime>212</TotalTime>
  <Words>186</Words>
  <Application>Microsoft Office PowerPoint</Application>
  <PresentationFormat>On-screen Show (4:3)</PresentationFormat>
  <Paragraphs>44</Paragraphs>
  <Slides>15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Verve</vt:lpstr>
      <vt:lpstr>Parts of a computer</vt:lpstr>
      <vt:lpstr>Modem</vt:lpstr>
      <vt:lpstr>Network Card</vt:lpstr>
      <vt:lpstr>Sound Card</vt:lpstr>
      <vt:lpstr>Case</vt:lpstr>
      <vt:lpstr>CPU</vt:lpstr>
      <vt:lpstr>FAN</vt:lpstr>
      <vt:lpstr>Mouse</vt:lpstr>
      <vt:lpstr>Key Board</vt:lpstr>
      <vt:lpstr>Heatsink</vt:lpstr>
      <vt:lpstr>CD Drive</vt:lpstr>
      <vt:lpstr>RAM</vt:lpstr>
      <vt:lpstr>Mother Board</vt:lpstr>
      <vt:lpstr>Graphics Card</vt:lpstr>
      <vt:lpstr>Monitor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Parts of a computer</dc:title>
  <dc:creator>Zachary J. Ballard</dc:creator>
  <cp:lastModifiedBy>Zachary J. Ballard</cp:lastModifiedBy>
  <cp:revision>20</cp:revision>
  <dcterms:created xsi:type="dcterms:W3CDTF">2012-10-31T16:06:34Z</dcterms:created>
  <dcterms:modified xsi:type="dcterms:W3CDTF">2012-11-09T16:22:59Z</dcterms:modified>
</cp:coreProperties>
</file>