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3B5AFB-F907-4744-9CDB-6052E303CB8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F949D27-F869-4506-B6CE-A4B4FB244594}" type="datetimeFigureOut">
              <a:rPr lang="en-US" smtClean="0"/>
              <a:t>5/28/2015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Boston Marathon Bombing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Zachary Ballard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1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were 3 deaths due to the bombs</a:t>
            </a:r>
          </a:p>
          <a:p>
            <a:r>
              <a:rPr lang="en-US" dirty="0" smtClean="0"/>
              <a:t>140 people were injured to the bombs and a lot had severed limbs</a:t>
            </a:r>
          </a:p>
          <a:p>
            <a:r>
              <a:rPr lang="en-US" dirty="0" smtClean="0"/>
              <a:t>There were four bombs, two exploded near the finish line and two didn’t explode </a:t>
            </a:r>
          </a:p>
          <a:p>
            <a:r>
              <a:rPr lang="en-US" dirty="0" smtClean="0"/>
              <a:t>A library caught fire just a little down the road</a:t>
            </a:r>
          </a:p>
          <a:p>
            <a:r>
              <a:rPr lang="en-US" dirty="0" smtClean="0"/>
              <a:t>Obama gave out press conferences to give comfort to Boston citizens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648200"/>
            <a:ext cx="3259088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634345"/>
            <a:ext cx="3028950" cy="151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103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 chose this.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I chose this because I didn’t know much on the topic and it sounded interesting.</a:t>
            </a:r>
          </a:p>
          <a:p>
            <a:pPr marL="114300" indent="0">
              <a:buNone/>
            </a:pPr>
            <a:r>
              <a:rPr lang="en-US" dirty="0" smtClean="0"/>
              <a:t>I also wanted to know why the bombers did that to those people</a:t>
            </a:r>
          </a:p>
          <a:p>
            <a:pPr marL="114300" indent="0">
              <a:buNone/>
            </a:pPr>
            <a:r>
              <a:rPr lang="en-US" dirty="0" smtClean="0"/>
              <a:t>I am glad I chose it because I found out what I wanted to.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3886200"/>
            <a:ext cx="3673929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886200"/>
            <a:ext cx="35052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340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bombers were </a:t>
            </a:r>
            <a:r>
              <a:rPr lang="en-US" dirty="0"/>
              <a:t>M</a:t>
            </a:r>
            <a:r>
              <a:rPr lang="en-US" dirty="0" smtClean="0"/>
              <a:t>uslim brothers (</a:t>
            </a:r>
            <a:r>
              <a:rPr lang="en-US" dirty="0" err="1" smtClean="0"/>
              <a:t>Tamerlan</a:t>
            </a:r>
            <a:r>
              <a:rPr lang="en-US" dirty="0" smtClean="0"/>
              <a:t> </a:t>
            </a:r>
            <a:r>
              <a:rPr lang="en-US" dirty="0" err="1" smtClean="0"/>
              <a:t>Tsarnaev</a:t>
            </a:r>
            <a:r>
              <a:rPr lang="en-US" dirty="0" smtClean="0"/>
              <a:t> and </a:t>
            </a:r>
            <a:r>
              <a:rPr lang="en-US" dirty="0" err="1" smtClean="0"/>
              <a:t>Dzhokhar</a:t>
            </a:r>
            <a:r>
              <a:rPr lang="en-US" dirty="0" smtClean="0"/>
              <a:t> </a:t>
            </a:r>
            <a:r>
              <a:rPr lang="en-US" dirty="0" err="1" smtClean="0"/>
              <a:t>Tsarnaev</a:t>
            </a:r>
            <a:r>
              <a:rPr lang="en-US" dirty="0" smtClean="0"/>
              <a:t>) </a:t>
            </a:r>
          </a:p>
          <a:p>
            <a:r>
              <a:rPr lang="en-US" dirty="0" smtClean="0"/>
              <a:t>They left the bombs in backpacks full a shrapnel</a:t>
            </a:r>
          </a:p>
          <a:p>
            <a:r>
              <a:rPr lang="en-US" dirty="0" smtClean="0"/>
              <a:t>They looked up how to make the bombs on the internet</a:t>
            </a:r>
          </a:p>
          <a:p>
            <a:r>
              <a:rPr lang="en-US" dirty="0" smtClean="0"/>
              <a:t>One brother died in a shoot out and they other was found in a boat with note declaring his hate for America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4270664"/>
            <a:ext cx="3667743" cy="2053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1218" y="4242954"/>
            <a:ext cx="2916382" cy="2184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347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Relevance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two bombers were angry at America for their influence in the Israel war</a:t>
            </a:r>
          </a:p>
          <a:p>
            <a:r>
              <a:rPr lang="en-US" dirty="0" smtClean="0"/>
              <a:t>Although they were not connected to any terrorist groups</a:t>
            </a:r>
          </a:p>
          <a:p>
            <a:r>
              <a:rPr lang="en-US" dirty="0" smtClean="0"/>
              <a:t>America sold a billion dollars worth of weapons into the war</a:t>
            </a:r>
          </a:p>
          <a:p>
            <a:r>
              <a:rPr lang="en-US" dirty="0" smtClean="0"/>
              <a:t>The war on Israel contributed to this bombing</a:t>
            </a:r>
          </a:p>
          <a:p>
            <a:r>
              <a:rPr lang="en-US" dirty="0" smtClean="0"/>
              <a:t>Along with America’s ‘help’ in the Israel war</a:t>
            </a:r>
          </a:p>
          <a:p>
            <a:r>
              <a:rPr lang="en-US" dirty="0" smtClean="0"/>
              <a:t>If America didn’t intervene in the middle east, this may not have happened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800600"/>
            <a:ext cx="29718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800600"/>
            <a:ext cx="3276600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533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27</TotalTime>
  <Words>240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Adjacency</vt:lpstr>
      <vt:lpstr>The Boston Marathon Bombing</vt:lpstr>
      <vt:lpstr>Summary</vt:lpstr>
      <vt:lpstr>Why I chose this.</vt:lpstr>
      <vt:lpstr>What I learned</vt:lpstr>
      <vt:lpstr>Relevance </vt:lpstr>
    </vt:vector>
  </TitlesOfParts>
  <Company>Ames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Boston Marathon Bombing</dc:title>
  <dc:creator>Zachary J. Ballard</dc:creator>
  <cp:lastModifiedBy>Zachary J. Ballard</cp:lastModifiedBy>
  <cp:revision>3</cp:revision>
  <dcterms:created xsi:type="dcterms:W3CDTF">2015-05-28T18:45:39Z</dcterms:created>
  <dcterms:modified xsi:type="dcterms:W3CDTF">2015-05-28T19:13:10Z</dcterms:modified>
</cp:coreProperties>
</file>